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5" r:id="rId2"/>
    <p:sldId id="260" r:id="rId3"/>
    <p:sldId id="263" r:id="rId4"/>
    <p:sldId id="264" r:id="rId5"/>
    <p:sldId id="288" r:id="rId6"/>
    <p:sldId id="259" r:id="rId7"/>
    <p:sldId id="266" r:id="rId8"/>
    <p:sldId id="267" r:id="rId9"/>
    <p:sldId id="268" r:id="rId10"/>
    <p:sldId id="261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8B882-6131-D241-9D69-34829AAF5A7B}" type="datetimeFigureOut">
              <a:rPr lang="en-US" smtClean="0"/>
              <a:t>1/16/14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793B5-186C-D94C-BBFF-5768D7A62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7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134" y="160277"/>
            <a:ext cx="6793654" cy="1047964"/>
          </a:xfrm>
        </p:spPr>
        <p:txBody>
          <a:bodyPr>
            <a:noAutofit/>
          </a:bodyPr>
          <a:lstStyle/>
          <a:p>
            <a:pPr algn="r"/>
            <a:r>
              <a:rPr lang="en-US" sz="4400" b="0" dirty="0" smtClean="0">
                <a:latin typeface="Times New Roman"/>
                <a:cs typeface="Times New Roman"/>
              </a:rPr>
              <a:t>Godly Play Space</a:t>
            </a:r>
            <a:endParaRPr lang="en-US" sz="4400" b="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8357" y="1288028"/>
            <a:ext cx="2391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Is sacred space</a:t>
            </a:r>
          </a:p>
          <a:p>
            <a:pPr algn="r"/>
            <a:endParaRPr lang="en-US" dirty="0">
              <a:solidFill>
                <a:srgbClr val="FFFF00"/>
              </a:solidFill>
              <a:latin typeface="Charlemagne Std Bold"/>
              <a:cs typeface="Charlemagne Std Bold"/>
            </a:endParaRPr>
          </a:p>
        </p:txBody>
      </p:sp>
      <p:pic>
        <p:nvPicPr>
          <p:cNvPr id="5" name="Picture Placeholder 4" descr="DSC_0020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>
          <a:xfrm>
            <a:off x="1800134" y="1977619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6003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363" y="4919267"/>
            <a:ext cx="7644402" cy="662090"/>
          </a:xfrm>
        </p:spPr>
        <p:txBody>
          <a:bodyPr>
            <a:noAutofit/>
          </a:bodyPr>
          <a:lstStyle/>
          <a:p>
            <a:r>
              <a:rPr lang="en-US" sz="2400" b="0" dirty="0">
                <a:latin typeface="Times New Roman"/>
                <a:cs typeface="Times New Roman"/>
              </a:rPr>
              <a:t>St. </a:t>
            </a:r>
            <a:r>
              <a:rPr lang="en-US" sz="2400" b="0" dirty="0" smtClean="0">
                <a:latin typeface="Times New Roman"/>
                <a:cs typeface="Times New Roman"/>
              </a:rPr>
              <a:t>Mark’s </a:t>
            </a:r>
            <a:r>
              <a:rPr lang="en-US" sz="2400" b="0" dirty="0">
                <a:latin typeface="Times New Roman"/>
                <a:cs typeface="Times New Roman"/>
              </a:rPr>
              <a:t>Room  </a:t>
            </a:r>
            <a:r>
              <a:rPr lang="en-US" sz="2400" b="0" dirty="0" smtClean="0">
                <a:latin typeface="Times New Roman"/>
                <a:cs typeface="Times New Roman"/>
              </a:rPr>
              <a:t/>
            </a:r>
            <a:br>
              <a:rPr lang="en-US" sz="2400" b="0" dirty="0" smtClean="0">
                <a:latin typeface="Times New Roman"/>
                <a:cs typeface="Times New Roman"/>
              </a:rPr>
            </a:br>
            <a:r>
              <a:rPr lang="en-US" sz="2400" b="0" dirty="0" smtClean="0">
                <a:latin typeface="Times New Roman"/>
                <a:cs typeface="Times New Roman"/>
              </a:rPr>
              <a:t>All </a:t>
            </a:r>
            <a:r>
              <a:rPr lang="en-US" sz="2400" b="0" dirty="0">
                <a:latin typeface="Times New Roman"/>
                <a:cs typeface="Times New Roman"/>
              </a:rPr>
              <a:t>Saints’ Episcopal Church  Ft. Worth, TX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066" y="5527615"/>
            <a:ext cx="6732006" cy="80486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Focal </a:t>
            </a:r>
            <a:r>
              <a:rPr lang="en-US" sz="2000" dirty="0">
                <a:latin typeface="Times New Roman"/>
                <a:cs typeface="Times New Roman"/>
              </a:rPr>
              <a:t>Shelf 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St. </a:t>
            </a:r>
            <a:r>
              <a:rPr lang="en-US" sz="2000" dirty="0" smtClean="0">
                <a:latin typeface="Times New Roman"/>
                <a:cs typeface="Times New Roman"/>
              </a:rPr>
              <a:t>Mark’s,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 room for children </a:t>
            </a:r>
            <a:r>
              <a:rPr lang="en-US" sz="2000" dirty="0" smtClean="0">
                <a:latin typeface="Times New Roman"/>
                <a:cs typeface="Times New Roman"/>
              </a:rPr>
              <a:t>In the 2</a:t>
            </a:r>
            <a:r>
              <a:rPr lang="en-US" sz="2000" baseline="30000" dirty="0" smtClean="0">
                <a:latin typeface="Times New Roman"/>
                <a:cs typeface="Times New Roman"/>
              </a:rPr>
              <a:t>nd</a:t>
            </a:r>
            <a:r>
              <a:rPr lang="en-US" sz="2000" dirty="0" smtClean="0">
                <a:latin typeface="Times New Roman"/>
                <a:cs typeface="Times New Roman"/>
              </a:rPr>
              <a:t> and 3</a:t>
            </a:r>
            <a:r>
              <a:rPr lang="en-US" sz="2000" baseline="30000" dirty="0" smtClean="0">
                <a:latin typeface="Times New Roman"/>
                <a:cs typeface="Times New Roman"/>
              </a:rPr>
              <a:t>rd</a:t>
            </a:r>
            <a:r>
              <a:rPr lang="en-US" sz="2000" dirty="0" smtClean="0">
                <a:latin typeface="Times New Roman"/>
                <a:cs typeface="Times New Roman"/>
              </a:rPr>
              <a:t> Grades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8" name="Picture Placeholder 7" descr="DSC_0023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837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latin typeface="Times New Roman"/>
                <a:cs typeface="Times New Roman"/>
              </a:rPr>
              <a:t>St. Mark’s</a:t>
            </a:r>
            <a:endParaRPr lang="en-US" sz="3600" b="0" dirty="0">
              <a:latin typeface="Times New Roman"/>
              <a:cs typeface="Times New Roman"/>
            </a:endParaRPr>
          </a:p>
        </p:txBody>
      </p:sp>
      <p:pic>
        <p:nvPicPr>
          <p:cNvPr id="5" name="Picture Placeholder 4" descr="DSC_0029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53641"/>
            <a:ext cx="5486400" cy="8048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Sacred Story and Pentecost Shelves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849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latin typeface="Times New Roman"/>
                <a:cs typeface="Times New Roman"/>
              </a:rPr>
              <a:t>St. Mark’s</a:t>
            </a:r>
            <a:endParaRPr lang="en-US" sz="3600" b="0" dirty="0">
              <a:latin typeface="Times New Roman"/>
              <a:cs typeface="Times New Roman"/>
            </a:endParaRPr>
          </a:p>
        </p:txBody>
      </p:sp>
      <p:pic>
        <p:nvPicPr>
          <p:cNvPr id="5" name="Picture Placeholder 4" descr="DSC_0047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Parable Shelves and Saints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582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099" y="5133482"/>
            <a:ext cx="8667765" cy="566738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atin typeface="Times New Roman"/>
                <a:cs typeface="Times New Roman"/>
              </a:rPr>
              <a:t>St. John’s Room  </a:t>
            </a:r>
            <a:br>
              <a:rPr lang="en-US" sz="2800" b="0" dirty="0" smtClean="0">
                <a:latin typeface="Times New Roman"/>
                <a:cs typeface="Times New Roman"/>
              </a:rPr>
            </a:br>
            <a:r>
              <a:rPr lang="en-US" sz="2800" b="0" dirty="0" smtClean="0">
                <a:latin typeface="Times New Roman"/>
                <a:cs typeface="Times New Roman"/>
              </a:rPr>
              <a:t>All Saints’ Episcopal Church  Ft. Worth, TX  </a:t>
            </a:r>
            <a:endParaRPr lang="en-US" sz="2800" b="0" dirty="0">
              <a:latin typeface="Times New Roman"/>
              <a:cs typeface="Times New Roman"/>
            </a:endParaRPr>
          </a:p>
        </p:txBody>
      </p:sp>
      <p:pic>
        <p:nvPicPr>
          <p:cNvPr id="5" name="Picture Placeholder 4" descr="DSC_0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099" y="5700220"/>
            <a:ext cx="7780029" cy="1031407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Focal Shelf  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a room for children ages 3 to 5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68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latin typeface="Times New Roman"/>
                <a:cs typeface="Times New Roman"/>
              </a:rPr>
              <a:t>St John’s Room</a:t>
            </a:r>
            <a:endParaRPr lang="en-US" sz="3600" b="0" dirty="0">
              <a:latin typeface="Times New Roman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Sacred Story Shelves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6" name="Picture Placeholder 5" descr="DSC_0006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400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latin typeface="Times New Roman"/>
                <a:cs typeface="Times New Roman"/>
              </a:rPr>
              <a:t>St John’s Room</a:t>
            </a:r>
            <a:endParaRPr lang="en-US" sz="3600" b="0" dirty="0">
              <a:latin typeface="Times New Roman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Parable Shelves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6" name="Picture Placeholder 5" descr="DSC_001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803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latin typeface="Times New Roman"/>
                <a:cs typeface="Times New Roman"/>
              </a:rPr>
              <a:t>St. John’s Room</a:t>
            </a:r>
            <a:endParaRPr lang="en-US" sz="2800" b="0" dirty="0">
              <a:latin typeface="Times New Roman"/>
              <a:cs typeface="Times New Roman"/>
            </a:endParaRPr>
          </a:p>
        </p:txBody>
      </p:sp>
      <p:pic>
        <p:nvPicPr>
          <p:cNvPr id="5" name="Picture Placeholder 4" descr="DSC_0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Pentecost Shelf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568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36" y="5076263"/>
            <a:ext cx="8778734" cy="566738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atin typeface="Times New Roman"/>
                <a:cs typeface="Times New Roman"/>
              </a:rPr>
              <a:t>St Luke’s Room  </a:t>
            </a:r>
            <a:br>
              <a:rPr lang="en-US" sz="2800" b="0" dirty="0" smtClean="0">
                <a:latin typeface="Times New Roman"/>
                <a:cs typeface="Times New Roman"/>
              </a:rPr>
            </a:br>
            <a:r>
              <a:rPr lang="en-US" sz="2800" b="0" dirty="0" smtClean="0">
                <a:latin typeface="Times New Roman"/>
                <a:cs typeface="Times New Roman"/>
              </a:rPr>
              <a:t>All Saints’ Episcopal Church  </a:t>
            </a:r>
            <a:r>
              <a:rPr lang="en-US" sz="2800" b="0" dirty="0" err="1" smtClean="0">
                <a:latin typeface="Times New Roman"/>
                <a:cs typeface="Times New Roman"/>
              </a:rPr>
              <a:t>Ft.Worth</a:t>
            </a:r>
            <a:r>
              <a:rPr lang="en-US" sz="2800" b="0" dirty="0" smtClean="0">
                <a:latin typeface="Times New Roman"/>
                <a:cs typeface="Times New Roman"/>
              </a:rPr>
              <a:t>, TX</a:t>
            </a:r>
            <a:endParaRPr lang="en-US" sz="2800" b="0" dirty="0">
              <a:latin typeface="Times New Roman"/>
              <a:cs typeface="Times New Roman"/>
            </a:endParaRPr>
          </a:p>
        </p:txBody>
      </p:sp>
      <p:pic>
        <p:nvPicPr>
          <p:cNvPr id="5" name="Picture Placeholder 4" descr="DSC_0034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936" y="5515286"/>
            <a:ext cx="6546752" cy="804862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focal shelf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a room for children in Kindergarten and 1</a:t>
            </a:r>
            <a:r>
              <a:rPr lang="en-US" sz="2000" baseline="30000" dirty="0" smtClean="0">
                <a:latin typeface="Times New Roman"/>
                <a:cs typeface="Times New Roman"/>
              </a:rPr>
              <a:t>st</a:t>
            </a:r>
            <a:r>
              <a:rPr lang="en-US" sz="2000" dirty="0" smtClean="0">
                <a:latin typeface="Times New Roman"/>
                <a:cs typeface="Times New Roman"/>
              </a:rPr>
              <a:t>  Grade.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753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latin typeface="Times New Roman"/>
                <a:cs typeface="Times New Roman"/>
              </a:rPr>
              <a:t>St. Luke’s Room</a:t>
            </a:r>
            <a:endParaRPr lang="en-US" sz="3600" b="0" dirty="0">
              <a:latin typeface="Times New Roman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59237"/>
            <a:ext cx="5486400" cy="8048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Sacred Story Shelves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7" name="Picture Placeholder 6" descr="DSC_0036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565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latin typeface="Times New Roman"/>
                <a:cs typeface="Times New Roman"/>
              </a:rPr>
              <a:t>St. Luke’s Room</a:t>
            </a:r>
            <a:endParaRPr lang="en-US" sz="3600" b="0" dirty="0">
              <a:latin typeface="Times New Roman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Parable Shelf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Picture Placeholder 4" descr="DSC_0017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970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latin typeface="Times New Roman"/>
                <a:cs typeface="Times New Roman"/>
              </a:rPr>
              <a:t>St. Luke’s </a:t>
            </a:r>
            <a:endParaRPr lang="en-US" sz="3600" b="0" dirty="0">
              <a:latin typeface="Times New Roman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Pentecost Shelf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Picture Placeholder 4" descr="DSC_0016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7" b="24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9850343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299</TotalTime>
  <Words>106</Words>
  <Application>Microsoft Macintosh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Twilight</vt:lpstr>
      <vt:lpstr>Godly Play Space</vt:lpstr>
      <vt:lpstr>St. John’s Room   All Saints’ Episcopal Church  Ft. Worth, TX  </vt:lpstr>
      <vt:lpstr>St John’s Room</vt:lpstr>
      <vt:lpstr>St John’s Room</vt:lpstr>
      <vt:lpstr>St. John’s Room</vt:lpstr>
      <vt:lpstr>St Luke’s Room   All Saints’ Episcopal Church  Ft.Worth, TX</vt:lpstr>
      <vt:lpstr>St. Luke’s Room</vt:lpstr>
      <vt:lpstr>St. Luke’s Room</vt:lpstr>
      <vt:lpstr>St. Luke’s </vt:lpstr>
      <vt:lpstr>St. Mark’s Room   All Saints’ Episcopal Church  Ft. Worth, TX </vt:lpstr>
      <vt:lpstr>St. Mark’s</vt:lpstr>
      <vt:lpstr>St. Mark’s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Parable of the  Good Shepard</dc:title>
  <dc:creator>cynthia hill</dc:creator>
  <cp:lastModifiedBy>cynthia hill</cp:lastModifiedBy>
  <cp:revision>106</cp:revision>
  <dcterms:created xsi:type="dcterms:W3CDTF">2013-11-11T20:34:46Z</dcterms:created>
  <dcterms:modified xsi:type="dcterms:W3CDTF">2014-01-16T21:48:23Z</dcterms:modified>
</cp:coreProperties>
</file>